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image2.jpeg" ContentType="image/jpeg"/>
  <Override PartName="/ppt/theme/theme2.xml" ContentType="application/vnd.openxmlformats-officedocument.theme+xml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>
        <a:srgbClr val="9A7865"/>
      </a:buClr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625B48"/>
        </a:solidFill>
        <a:effectLst/>
        <a:uFillTx/>
        <a:latin typeface="+mn-lt"/>
        <a:ea typeface="+mn-ea"/>
        <a:cs typeface="+mn-cs"/>
        <a:sym typeface="Dido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E7D4AC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353528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B8A992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ECDEB5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B8A992"/>
              </a:solidFill>
              <a:prstDash val="solid"/>
              <a:miter lim="400000"/>
            </a:ln>
          </a:left>
          <a:right>
            <a:ln w="12700" cap="flat">
              <a:solidFill>
                <a:srgbClr val="B8A992"/>
              </a:solidFill>
              <a:prstDash val="solid"/>
              <a:miter lim="400000"/>
            </a:ln>
          </a:right>
          <a:top>
            <a:ln w="12700" cap="flat">
              <a:solidFill>
                <a:srgbClr val="B8A992"/>
              </a:solidFill>
              <a:prstDash val="solid"/>
              <a:miter lim="400000"/>
            </a:ln>
          </a:top>
          <a:bottom>
            <a:ln w="12700" cap="flat">
              <a:solidFill>
                <a:srgbClr val="353528"/>
              </a:solidFill>
              <a:prstDash val="solid"/>
              <a:miter lim="400000"/>
            </a:ln>
          </a:bottom>
          <a:insideH>
            <a:ln w="12700" cap="flat">
              <a:solidFill>
                <a:srgbClr val="B8A992"/>
              </a:solidFill>
              <a:prstDash val="solid"/>
              <a:miter lim="400000"/>
            </a:ln>
          </a:insideH>
          <a:insideV>
            <a:ln w="12700" cap="flat">
              <a:solidFill>
                <a:srgbClr val="B8A992"/>
              </a:solidFill>
              <a:prstDash val="solid"/>
              <a:miter lim="400000"/>
            </a:ln>
          </a:insideV>
        </a:tcBdr>
        <a:fill>
          <a:solidFill>
            <a:srgbClr val="DCCAAB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solidFill>
                <a:srgbClr val="6F6F6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wholeTbl>
    <a:band2H>
      <a:tcTxStyle b="def" i="def"/>
      <a:tcStyle>
        <a:tcBdr/>
        <a:fill>
          <a:solidFill>
            <a:srgbClr val="E3D3A5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6F6F6F"/>
              </a:solidFill>
              <a:prstDash val="solid"/>
              <a:miter lim="400000"/>
            </a:ln>
          </a:left>
          <a:right>
            <a:ln w="12700" cap="flat">
              <a:solidFill>
                <a:srgbClr val="6F6F6F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5CEA8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0503C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FBA">
              <a:alpha val="64999"/>
            </a:srgbClr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6F6F6F"/>
              </a:solidFill>
              <a:prstDash val="solid"/>
              <a:miter lim="400000"/>
            </a:ln>
          </a:top>
          <a:bottom>
            <a:ln w="12700" cap="flat">
              <a:solidFill>
                <a:srgbClr val="6F6F6F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2B78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B8173"/>
              </a:solidFill>
              <a:prstDash val="solid"/>
              <a:miter lim="400000"/>
            </a:ln>
          </a:left>
          <a:right>
            <a:ln w="12700" cap="flat">
              <a:solidFill>
                <a:srgbClr val="8B8173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CB3A1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53528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ECB9D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786E5F"/>
              </a:solidFill>
              <a:prstDash val="solid"/>
              <a:miter lim="400000"/>
            </a:ln>
          </a:top>
          <a:bottom>
            <a:ln w="12700" cap="flat">
              <a:solidFill>
                <a:srgbClr val="8B8173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CAAA5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9411C"/>
        </a:fontRef>
        <a:srgbClr val="59411C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DECB9D"/>
          </a:solidFill>
        </a:fill>
      </a:tcStyle>
    </a:wholeTbl>
    <a:band2H>
      <a:tcTxStyle b="def" i="def"/>
      <a:tcStyle>
        <a:tcBdr/>
        <a:fill>
          <a:solidFill>
            <a:srgbClr val="D9C28E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solidFill>
                <a:srgbClr val="917359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BD7AF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917359"/>
              </a:solidFill>
              <a:prstDash val="solid"/>
              <a:miter lim="400000"/>
            </a:ln>
          </a:left>
          <a:right>
            <a:ln w="12700" cap="flat">
              <a:solidFill>
                <a:srgbClr val="917359"/>
              </a:solidFill>
              <a:prstDash val="solid"/>
              <a:miter lim="400000"/>
            </a:ln>
          </a:right>
          <a:top>
            <a:ln w="12700" cap="flat">
              <a:solidFill>
                <a:srgbClr val="917359"/>
              </a:solidFill>
              <a:prstDash val="solid"/>
              <a:miter lim="400000"/>
            </a:ln>
          </a:top>
          <a:bottom>
            <a:ln w="12700" cap="flat">
              <a:solidFill>
                <a:srgbClr val="917359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917359"/>
              </a:solidFill>
              <a:prstDash val="solid"/>
              <a:miter lim="400000"/>
            </a:ln>
          </a:insideV>
        </a:tcBdr>
        <a:fill>
          <a:solidFill>
            <a:srgbClr val="B48F6B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solidFill>
                <a:srgbClr val="828282"/>
              </a:solidFill>
              <a:prstDash val="solid"/>
              <a:miter lim="400000"/>
            </a:ln>
          </a:insideV>
        </a:tcBdr>
        <a:fill>
          <a:solidFill>
            <a:srgbClr val="ECDEB5"/>
          </a:solidFill>
        </a:fill>
      </a:tcStyle>
    </a:wholeTbl>
    <a:band2H>
      <a:tcTxStyle b="def" i="def"/>
      <a:tcStyle>
        <a:tcBdr/>
        <a:fill>
          <a:solidFill>
            <a:srgbClr val="DED4B6"/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solidFill>
                <a:srgbClr val="828282"/>
              </a:solidFill>
              <a:prstDash val="solid"/>
              <a:miter lim="400000"/>
            </a:ln>
          </a:left>
          <a:right>
            <a:ln w="12700" cap="flat">
              <a:solidFill>
                <a:srgbClr val="828282"/>
              </a:solidFill>
              <a:prstDash val="solid"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solidFill>
                <a:srgbClr val="82828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D7CDBE"/>
          </a:solidFill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282"/>
              </a:solidFill>
              <a:prstDash val="solid"/>
              <a:miter lim="400000"/>
            </a:ln>
          </a:top>
          <a:bottom>
            <a:ln w="12700" cap="flat">
              <a:solidFill>
                <a:srgbClr val="828282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9B4A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D5D5D"/>
        </a:fontRef>
        <a:srgbClr val="5D5D5D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>
              <a:alpha val="20000"/>
            </a:srgbClr>
          </a:solidFill>
        </a:fill>
      </a:tcStyle>
    </a:band2H>
    <a:firstCol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353528"/>
        </a:fontRef>
        <a:srgbClr val="3535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104900" y="1473200"/>
            <a:ext cx="10795000" cy="3556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104900" y="5016500"/>
            <a:ext cx="10795000" cy="22352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/>
          <p:nvPr>
            <p:ph type="pic" sz="half" idx="13"/>
          </p:nvPr>
        </p:nvSpPr>
        <p:spPr>
          <a:xfrm>
            <a:off x="2857500" y="698500"/>
            <a:ext cx="7302500" cy="5397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104900" y="6248400"/>
            <a:ext cx="10795000" cy="1397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sz="quarter" idx="1"/>
          </p:nvPr>
        </p:nvSpPr>
        <p:spPr>
          <a:xfrm>
            <a:off x="1104900" y="7632700"/>
            <a:ext cx="10795000" cy="1397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/>
          <p:nvPr>
            <p:ph type="title"/>
          </p:nvPr>
        </p:nvSpPr>
        <p:spPr>
          <a:xfrm>
            <a:off x="1104900" y="3098800"/>
            <a:ext cx="10795000" cy="3556000"/>
          </a:xfrm>
          <a:prstGeom prst="rect">
            <a:avLst/>
          </a:prstGeom>
        </p:spPr>
        <p:txBody>
          <a:bodyPr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/>
          <p:nvPr>
            <p:ph type="pic" sz="half" idx="13"/>
          </p:nvPr>
        </p:nvSpPr>
        <p:spPr>
          <a:xfrm>
            <a:off x="6713070" y="1432209"/>
            <a:ext cx="5461001" cy="6985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le Text"/>
          <p:cNvSpPr txBox="1"/>
          <p:nvPr>
            <p:ph type="title"/>
          </p:nvPr>
        </p:nvSpPr>
        <p:spPr>
          <a:xfrm>
            <a:off x="635000" y="1473200"/>
            <a:ext cx="5715000" cy="33147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Body Level One…"/>
          <p:cNvSpPr txBox="1"/>
          <p:nvPr>
            <p:ph type="body" sz="quarter" idx="1"/>
          </p:nvPr>
        </p:nvSpPr>
        <p:spPr>
          <a:xfrm>
            <a:off x="635000" y="4940300"/>
            <a:ext cx="5715000" cy="3606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1pPr>
            <a:lvl2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2pPr>
            <a:lvl3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3pPr>
            <a:lvl4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4pPr>
            <a:lvl5pPr marL="0" indent="0" algn="ctr">
              <a:spcBef>
                <a:spcPts val="0"/>
              </a:spcBef>
              <a:buClrTx/>
              <a:buSzTx/>
              <a:buNone/>
              <a:defRPr sz="2600">
                <a:latin typeface="Zapfino"/>
                <a:ea typeface="Zapfino"/>
                <a:cs typeface="Zapfino"/>
                <a:sym typeface="Zapfino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Body Level One…"/>
          <p:cNvSpPr txBox="1"/>
          <p:nvPr>
            <p:ph type="body" idx="1"/>
          </p:nvPr>
        </p:nvSpPr>
        <p:spPr>
          <a:xfrm>
            <a:off x="1104900" y="3022600"/>
            <a:ext cx="107950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/>
          <p:nvPr>
            <p:ph type="pic" sz="quarter" idx="13"/>
          </p:nvPr>
        </p:nvSpPr>
        <p:spPr>
          <a:xfrm>
            <a:off x="7581900" y="3022600"/>
            <a:ext cx="4318000" cy="5715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Body Level One…"/>
          <p:cNvSpPr txBox="1"/>
          <p:nvPr>
            <p:ph type="body" sz="half" idx="1"/>
          </p:nvPr>
        </p:nvSpPr>
        <p:spPr>
          <a:xfrm>
            <a:off x="1104900" y="3022600"/>
            <a:ext cx="5397500" cy="5715000"/>
          </a:xfrm>
          <a:prstGeom prst="rect">
            <a:avLst/>
          </a:prstGeom>
        </p:spPr>
        <p:txBody>
          <a:bodyPr/>
          <a:lstStyle>
            <a:lvl1pPr>
              <a:spcBef>
                <a:spcPts val="2800"/>
              </a:spcBef>
              <a:buBlip>
                <a:blip r:embed="rId2"/>
              </a:buBlip>
            </a:lvl1pPr>
            <a:lvl2pPr>
              <a:spcBef>
                <a:spcPts val="2800"/>
              </a:spcBef>
              <a:buBlip>
                <a:blip r:embed="rId2"/>
              </a:buBlip>
            </a:lvl2pPr>
            <a:lvl3pPr>
              <a:spcBef>
                <a:spcPts val="2800"/>
              </a:spcBef>
              <a:buBlip>
                <a:blip r:embed="rId2"/>
              </a:buBlip>
            </a:lvl3pPr>
            <a:lvl4pPr>
              <a:spcBef>
                <a:spcPts val="2800"/>
              </a:spcBef>
              <a:buBlip>
                <a:blip r:embed="rId2"/>
              </a:buBlip>
            </a:lvl4pPr>
            <a:lvl5pPr>
              <a:spcBef>
                <a:spcPts val="2800"/>
              </a:spcBef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/>
          <p:nvPr>
            <p:ph type="pic" sz="quarter" idx="13"/>
          </p:nvPr>
        </p:nvSpPr>
        <p:spPr>
          <a:xfrm>
            <a:off x="7835900" y="4974535"/>
            <a:ext cx="4508500" cy="4140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age"/>
          <p:cNvSpPr/>
          <p:nvPr>
            <p:ph type="pic" sz="quarter" idx="14"/>
          </p:nvPr>
        </p:nvSpPr>
        <p:spPr>
          <a:xfrm>
            <a:off x="7835900" y="626165"/>
            <a:ext cx="4508500" cy="41529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age"/>
          <p:cNvSpPr/>
          <p:nvPr>
            <p:ph type="pic" idx="15"/>
          </p:nvPr>
        </p:nvSpPr>
        <p:spPr>
          <a:xfrm>
            <a:off x="609600" y="631776"/>
            <a:ext cx="7035800" cy="84963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13"/>
          </p:nvPr>
        </p:nvSpPr>
        <p:spPr>
          <a:xfrm>
            <a:off x="1270000" y="6362700"/>
            <a:ext cx="10464800" cy="57505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30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Type a quote here.”"/>
          <p:cNvSpPr txBox="1"/>
          <p:nvPr>
            <p:ph type="body" sz="quarter" idx="14"/>
          </p:nvPr>
        </p:nvSpPr>
        <p:spPr>
          <a:xfrm>
            <a:off x="1270000" y="4222750"/>
            <a:ext cx="10464800" cy="774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2400"/>
              </a:spcBef>
              <a:buClrTx/>
              <a:buSzTx/>
              <a:buNone/>
              <a:defRPr sz="4200"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  <a:ln w="25400"/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/>
          <p:nvPr>
            <p:ph type="body" idx="1"/>
          </p:nvPr>
        </p:nvSpPr>
        <p:spPr>
          <a:xfrm>
            <a:off x="1104900" y="939800"/>
            <a:ext cx="10795000" cy="787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1104900" y="571500"/>
            <a:ext cx="10795000" cy="2362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311798" y="9327743"/>
            <a:ext cx="368504" cy="4258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b="1" sz="1800">
                <a:solidFill>
                  <a:srgbClr val="51573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0" baseline="0" cap="none" i="0" spc="0" strike="noStrike" sz="7600" u="none">
          <a:ln>
            <a:noFill/>
          </a:ln>
          <a:solidFill>
            <a:srgbClr val="85604A"/>
          </a:solidFill>
          <a:uFillTx/>
          <a:latin typeface="+mn-lt"/>
          <a:ea typeface="+mn-ea"/>
          <a:cs typeface="+mn-cs"/>
          <a:sym typeface="Didot"/>
        </a:defRPr>
      </a:lvl9pPr>
    </p:titleStyle>
    <p:bodyStyle>
      <a:lvl1pPr marL="381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1pPr>
      <a:lvl2pPr marL="762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2pPr>
      <a:lvl3pPr marL="1143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3pPr>
      <a:lvl4pPr marL="1524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4pPr>
      <a:lvl5pPr marL="1905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5pPr>
      <a:lvl6pPr marL="2286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6pPr>
      <a:lvl7pPr marL="2667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7pPr>
      <a:lvl8pPr marL="3048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8pPr>
      <a:lvl9pPr marL="3429000" marR="0" indent="-381000" algn="l" defTabSz="584200" rtl="0" latinLnBrk="0">
        <a:lnSpc>
          <a:spcPct val="100000"/>
        </a:lnSpc>
        <a:spcBef>
          <a:spcPts val="3200"/>
        </a:spcBef>
        <a:spcAft>
          <a:spcPts val="0"/>
        </a:spcAft>
        <a:buClr>
          <a:srgbClr val="9A7865"/>
        </a:buClr>
        <a:buSzPct val="40000"/>
        <a:buFontTx/>
        <a:buBlip>
          <a:blip r:embed="rId3"/>
        </a:buBlip>
        <a:tabLst/>
        <a:defRPr b="0" baseline="0" cap="none" i="0" spc="0" strike="noStrike" sz="3600" u="none">
          <a:ln>
            <a:noFill/>
          </a:ln>
          <a:solidFill>
            <a:srgbClr val="625B48"/>
          </a:solidFill>
          <a:uFillTx/>
          <a:latin typeface="+mn-lt"/>
          <a:ea typeface="+mn-ea"/>
          <a:cs typeface="+mn-cs"/>
          <a:sym typeface="Didot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>
          <a:srgbClr val="9A7865"/>
        </a:buClr>
        <a:buSzTx/>
        <a:buFontTx/>
        <a:buNone/>
        <a:tabLst/>
        <a:defRPr b="1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do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0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LOTTIES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defTabSz="549148">
              <a:defRPr sz="7144"/>
            </a:pPr>
            <a:r>
              <a:t>LOTTIES </a:t>
            </a:r>
          </a:p>
          <a:p>
            <a:pPr defTabSz="549148">
              <a:defRPr sz="7144"/>
            </a:pPr>
            <a:r>
              <a:t>RESA TILL</a:t>
            </a:r>
          </a:p>
          <a:p>
            <a:pPr defTabSz="549148">
              <a:defRPr sz="7144"/>
            </a:pPr>
            <a:r>
              <a:t>JAPAN</a:t>
            </a:r>
          </a:p>
        </p:txBody>
      </p:sp>
      <p:sp>
        <p:nvSpPr>
          <p:cNvPr id="120" name="Av Milli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554990">
              <a:defRPr sz="2470"/>
            </a:pPr>
          </a:p>
          <a:p>
            <a:pPr defTabSz="554990">
              <a:defRPr sz="2470"/>
            </a:pPr>
            <a:r>
              <a:t>Av Millie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IMG_4784.jpeg" descr="IMG_4784.jpe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2870200" y="723900"/>
            <a:ext cx="7277100" cy="5346700"/>
          </a:xfrm>
          <a:prstGeom prst="rect">
            <a:avLst/>
          </a:prstGeom>
        </p:spPr>
      </p:pic>
      <p:sp>
        <p:nvSpPr>
          <p:cNvPr id="123" name="Sake i halm utanför ett tempel i Tokyo"/>
          <p:cNvSpPr txBox="1"/>
          <p:nvPr>
            <p:ph type="body" sz="quarter" idx="1"/>
          </p:nvPr>
        </p:nvSpPr>
        <p:spPr>
          <a:xfrm>
            <a:off x="1104899" y="6934200"/>
            <a:ext cx="10795001" cy="1397000"/>
          </a:xfrm>
          <a:prstGeom prst="rect">
            <a:avLst/>
          </a:prstGeom>
        </p:spPr>
        <p:txBody>
          <a:bodyPr/>
          <a:lstStyle/>
          <a:p>
            <a:pPr/>
            <a:r>
              <a:t>Sake i halm utanför ett tempel i Tokyo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mplet"/>
          <p:cNvSpPr txBox="1"/>
          <p:nvPr>
            <p:ph type="body" sz="quarter" idx="1"/>
          </p:nvPr>
        </p:nvSpPr>
        <p:spPr>
          <a:xfrm>
            <a:off x="1104900" y="6934200"/>
            <a:ext cx="10795000" cy="1397000"/>
          </a:xfrm>
          <a:prstGeom prst="rect">
            <a:avLst/>
          </a:prstGeom>
        </p:spPr>
        <p:txBody>
          <a:bodyPr/>
          <a:lstStyle/>
          <a:p>
            <a:pPr/>
            <a:r>
              <a:t>Templet</a:t>
            </a:r>
          </a:p>
        </p:txBody>
      </p:sp>
      <p:pic>
        <p:nvPicPr>
          <p:cNvPr id="126" name="IMG_4787.jpeg" descr="IMG_4787.jpe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1181" y="42217"/>
            <a:ext cx="8972154" cy="6697366"/>
          </a:xfrm>
          <a:prstGeom prst="rect">
            <a:avLst/>
          </a:prstGeom>
        </p:spPr>
      </p:pic>
      <p:pic>
        <p:nvPicPr>
          <p:cNvPr id="127" name="IMG_4786.jpeg" descr="IMG_4786.jpe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07981" y="-154673"/>
            <a:ext cx="2850330" cy="3783506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staura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Restaurang </a:t>
            </a:r>
          </a:p>
        </p:txBody>
      </p:sp>
      <p:sp>
        <p:nvSpPr>
          <p:cNvPr id="130" name="Med klara och Lottie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Med klara och Lottie</a:t>
            </a:r>
          </a:p>
        </p:txBody>
      </p:sp>
      <p:pic>
        <p:nvPicPr>
          <p:cNvPr id="131" name="IMG_4788.jpeg" descr="IMG_4788.jpe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57500" y="331886"/>
            <a:ext cx="7289800" cy="506943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G_4799.jpeg" descr="IMG_4799.jpe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848600" y="4999935"/>
            <a:ext cx="4483100" cy="4089401"/>
          </a:xfrm>
          <a:prstGeom prst="rect">
            <a:avLst/>
          </a:prstGeom>
        </p:spPr>
      </p:pic>
      <p:pic>
        <p:nvPicPr>
          <p:cNvPr id="134" name="IMG_4805.jpeg" descr="IMG_4805.jpeg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848600" y="524565"/>
            <a:ext cx="4483100" cy="4102101"/>
          </a:xfrm>
          <a:prstGeom prst="rect">
            <a:avLst/>
          </a:prstGeom>
        </p:spPr>
      </p:pic>
      <p:pic>
        <p:nvPicPr>
          <p:cNvPr id="135" name="IMG_4798.jpeg" descr="IMG_4798.jpeg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22300" y="657176"/>
            <a:ext cx="7010400" cy="84455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IMG_4796.jpeg" descr="IMG_4796.jpe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2870200" y="723900"/>
            <a:ext cx="7277100" cy="5346700"/>
          </a:xfrm>
          <a:prstGeom prst="rect">
            <a:avLst/>
          </a:prstGeom>
        </p:spPr>
      </p:pic>
      <p:sp>
        <p:nvSpPr>
          <p:cNvPr id="138" name="På tunnelbanan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På tunnelbanan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G_4817.jpeg" descr="IMG_4817.jpe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2870200" y="723900"/>
            <a:ext cx="7277100" cy="5346700"/>
          </a:xfrm>
          <a:prstGeom prst="rect">
            <a:avLst/>
          </a:prstGeom>
        </p:spPr>
      </p:pic>
      <p:sp>
        <p:nvSpPr>
          <p:cNvPr id="141" name="Shinjuku cross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Shinjuku crossing</a:t>
            </a:r>
          </a:p>
        </p:txBody>
      </p:sp>
      <p:sp>
        <p:nvSpPr>
          <p:cNvPr id="142" name="Body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Nu är vi i Okinaw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Nu är vi i Okinawa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G_4853.jpeg" descr="IMG_4853.jpe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871750" y="424365"/>
            <a:ext cx="7277101" cy="5346701"/>
          </a:xfrm>
          <a:prstGeom prst="rect">
            <a:avLst/>
          </a:prstGeom>
        </p:spPr>
      </p:pic>
      <p:sp>
        <p:nvSpPr>
          <p:cNvPr id="147" name="Hamazushi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Hamazushi</a:t>
            </a:r>
          </a:p>
        </p:txBody>
      </p:sp>
      <p:sp>
        <p:nvSpPr>
          <p:cNvPr id="148" name="Bästa stället i VÄRLDEN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Bästa stället i VÄRLDEN</a:t>
            </a:r>
          </a:p>
        </p:txBody>
      </p:sp>
      <p:pic>
        <p:nvPicPr>
          <p:cNvPr id="149" name="IMG_4851.jpeg" descr="IMG_4851.jpe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21582" y="1498721"/>
            <a:ext cx="3269922" cy="434296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G_4874.jpeg" descr="IMG_4874.jpe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848600" y="4999935"/>
            <a:ext cx="4483100" cy="4089401"/>
          </a:xfrm>
          <a:prstGeom prst="rect">
            <a:avLst/>
          </a:prstGeom>
        </p:spPr>
      </p:pic>
      <p:pic>
        <p:nvPicPr>
          <p:cNvPr id="152" name="IMG_4866.jpeg" descr="IMG_4866.jpeg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848600" y="651565"/>
            <a:ext cx="4483100" cy="4102101"/>
          </a:xfrm>
          <a:prstGeom prst="rect">
            <a:avLst/>
          </a:prstGeom>
        </p:spPr>
      </p:pic>
      <p:pic>
        <p:nvPicPr>
          <p:cNvPr id="153" name="IMG_4867.jpeg" descr="IMG_4867.jpeg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22300" y="657176"/>
            <a:ext cx="7010400" cy="84455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En traditionell restura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78358">
              <a:defRPr sz="7524"/>
            </a:lvl1pPr>
          </a:lstStyle>
          <a:p>
            <a:pPr/>
            <a:r>
              <a:t>En traditionell resturang </a:t>
            </a:r>
          </a:p>
        </p:txBody>
      </p:sp>
      <p:sp>
        <p:nvSpPr>
          <p:cNvPr id="156" name="Body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7" name="IMG_4881.jpeg" descr="IMG_4881.jpe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9847" y="76053"/>
            <a:ext cx="4436975" cy="5899034"/>
          </a:xfrm>
          <a:prstGeom prst="rect">
            <a:avLst/>
          </a:prstGeom>
        </p:spPr>
      </p:pic>
      <p:pic>
        <p:nvPicPr>
          <p:cNvPr id="158" name="IMG_4883.jpeg" descr="IMG_4883.jpe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49709" y="610856"/>
            <a:ext cx="3896864" cy="5178885"/>
          </a:xfrm>
          <a:prstGeom prst="rect">
            <a:avLst/>
          </a:prstGeom>
        </p:spPr>
      </p:pic>
      <p:pic>
        <p:nvPicPr>
          <p:cNvPr id="159" name="IMG_4882.jpeg" descr="IMG_4882.jpe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588825" y="100373"/>
            <a:ext cx="4375052" cy="581647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G_4891.jpeg" descr="IMG_4891.jpe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848600" y="4999935"/>
            <a:ext cx="4483100" cy="4089401"/>
          </a:xfrm>
          <a:prstGeom prst="rect">
            <a:avLst/>
          </a:prstGeom>
        </p:spPr>
      </p:pic>
      <p:pic>
        <p:nvPicPr>
          <p:cNvPr id="162" name="IMG_4892.jpeg" descr="IMG_4892.jpeg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848600" y="651565"/>
            <a:ext cx="4483100" cy="4102101"/>
          </a:xfrm>
          <a:prstGeom prst="rect">
            <a:avLst/>
          </a:prstGeom>
        </p:spPr>
      </p:pic>
      <p:pic>
        <p:nvPicPr>
          <p:cNvPr id="163" name="IMG_4887.jpeg" descr="IMG_4887.jpeg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22300" y="657176"/>
            <a:ext cx="7010400" cy="84455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G_4911.jpeg" descr="IMG_4911.jpe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848600" y="4999935"/>
            <a:ext cx="4483100" cy="4089401"/>
          </a:xfrm>
          <a:prstGeom prst="rect">
            <a:avLst/>
          </a:prstGeom>
        </p:spPr>
      </p:pic>
      <p:pic>
        <p:nvPicPr>
          <p:cNvPr id="166" name="IMG_4903.jpeg" descr="IMG_4903.jpeg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848600" y="651565"/>
            <a:ext cx="4483100" cy="4102101"/>
          </a:xfrm>
          <a:prstGeom prst="rect">
            <a:avLst/>
          </a:prstGeom>
        </p:spPr>
      </p:pic>
      <p:pic>
        <p:nvPicPr>
          <p:cNvPr id="167" name="IMG_4914.jpeg" descr="IMG_4914.jpeg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22300" y="657176"/>
            <a:ext cx="7010400" cy="84455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G_5017.jpeg" descr="IMG_5017.jpe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848600" y="4999935"/>
            <a:ext cx="4483100" cy="4089401"/>
          </a:xfrm>
          <a:prstGeom prst="rect">
            <a:avLst/>
          </a:prstGeom>
        </p:spPr>
      </p:pic>
      <p:pic>
        <p:nvPicPr>
          <p:cNvPr id="170" name="IMG_5008.jpeg" descr="IMG_5008.jpe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4670" y="510114"/>
            <a:ext cx="6562728" cy="8733372"/>
          </a:xfrm>
          <a:prstGeom prst="rect">
            <a:avLst/>
          </a:prstGeom>
        </p:spPr>
      </p:pic>
      <p:pic>
        <p:nvPicPr>
          <p:cNvPr id="171" name="IMG_4994.jpeg" descr="IMG_4994.jpe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03856" y="762055"/>
            <a:ext cx="3174759" cy="4216079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G_5020.jpeg" descr="IMG_5020.jpeg"/>
          <p:cNvPicPr>
            <a:picLocks noChangeAspect="1"/>
          </p:cNvPicPr>
          <p:nvPr>
            <p:ph type="pic" idx="13"/>
          </p:nvPr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G_5029.jpeg" descr="IMG_5029.jpe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7984" y="370308"/>
            <a:ext cx="8819557" cy="901298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G_5047.jpeg" descr="IMG_5047.jpe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848600" y="4999935"/>
            <a:ext cx="4483100" cy="4089401"/>
          </a:xfrm>
          <a:prstGeom prst="rect">
            <a:avLst/>
          </a:prstGeom>
        </p:spPr>
      </p:pic>
      <p:pic>
        <p:nvPicPr>
          <p:cNvPr id="178" name="IMG_5042.jpeg" descr="IMG_5042.jpeg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848600" y="651565"/>
            <a:ext cx="4483100" cy="4102101"/>
          </a:xfrm>
          <a:prstGeom prst="rect">
            <a:avLst/>
          </a:prstGeom>
        </p:spPr>
      </p:pic>
      <p:pic>
        <p:nvPicPr>
          <p:cNvPr id="179" name="IMG_5041.jpeg" descr="IMG_5041.jpeg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22300" y="657176"/>
            <a:ext cx="7010400" cy="84455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G_5065.jpeg" descr="IMG_5065.jpeg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848600" y="4923735"/>
            <a:ext cx="4483100" cy="4089401"/>
          </a:xfrm>
          <a:prstGeom prst="rect">
            <a:avLst/>
          </a:prstGeom>
        </p:spPr>
      </p:pic>
      <p:pic>
        <p:nvPicPr>
          <p:cNvPr id="182" name="IMG_5050.jpeg" descr="IMG_5050.jpeg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848600" y="651565"/>
            <a:ext cx="4483100" cy="4102101"/>
          </a:xfrm>
          <a:prstGeom prst="rect">
            <a:avLst/>
          </a:prstGeom>
        </p:spPr>
      </p:pic>
      <p:pic>
        <p:nvPicPr>
          <p:cNvPr id="183" name="IMG_5053.jpeg" descr="IMG_5053.jpeg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622300" y="657176"/>
            <a:ext cx="7010400" cy="84455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G_5077.jpeg" descr="IMG_5077.jpeg"/>
          <p:cNvPicPr>
            <a:picLocks noChangeAspect="0"/>
          </p:cNvPicPr>
          <p:nvPr>
            <p:ph type="pic" idx="14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848600" y="651565"/>
            <a:ext cx="4483100" cy="4102101"/>
          </a:xfrm>
          <a:prstGeom prst="rect">
            <a:avLst/>
          </a:prstGeom>
        </p:spPr>
      </p:pic>
      <p:pic>
        <p:nvPicPr>
          <p:cNvPr id="186" name="IMG_5093.jpeg" descr="IMG_5093.jpeg"/>
          <p:cNvPicPr>
            <a:picLocks noChangeAspect="0"/>
          </p:cNvPicPr>
          <p:nvPr>
            <p:ph type="pic" idx="15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22300" y="657176"/>
            <a:ext cx="7010400" cy="8445501"/>
          </a:xfrm>
          <a:prstGeom prst="rect">
            <a:avLst/>
          </a:prstGeom>
        </p:spPr>
      </p:pic>
      <p:pic>
        <p:nvPicPr>
          <p:cNvPr id="187" name="IMG_5079.jpeg" descr="IMG_5079.jpe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867193" y="4729315"/>
            <a:ext cx="3472427" cy="461297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Detta var vår Japan resa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Detta var vår Japan resa</a:t>
            </a:r>
          </a:p>
          <a:p>
            <a:pPr/>
            <a:r>
              <a:t>8/12-2018</a:t>
            </a:r>
          </a:p>
          <a:p>
            <a:pPr/>
            <a:r>
              <a:t>3/1-2019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3.png"/></Relationships>

</file>

<file path=ppt/theme/theme1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625B48"/>
      </a:dk1>
      <a:lt1>
        <a:srgbClr val="1A2C62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Dido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Dido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Renaissance">
  <a:themeElements>
    <a:clrScheme name="Renaissance">
      <a:dk1>
        <a:srgbClr val="000000"/>
      </a:dk1>
      <a:lt1>
        <a:srgbClr val="FFFFFF"/>
      </a:lt1>
      <a:dk2>
        <a:srgbClr val="75716F"/>
      </a:dk2>
      <a:lt2>
        <a:srgbClr val="CDCDCD"/>
      </a:lt2>
      <a:accent1>
        <a:srgbClr val="9EA3A1"/>
      </a:accent1>
      <a:accent2>
        <a:srgbClr val="ACAD6A"/>
      </a:accent2>
      <a:accent3>
        <a:srgbClr val="E2BF60"/>
      </a:accent3>
      <a:accent4>
        <a:srgbClr val="DF995B"/>
      </a:accent4>
      <a:accent5>
        <a:srgbClr val="D27263"/>
      </a:accent5>
      <a:accent6>
        <a:srgbClr val="B59871"/>
      </a:accent6>
      <a:hlink>
        <a:srgbClr val="0000FF"/>
      </a:hlink>
      <a:folHlink>
        <a:srgbClr val="FF00FF"/>
      </a:folHlink>
    </a:clrScheme>
    <a:fontScheme name="Renaissance">
      <a:majorFont>
        <a:latin typeface="Didot"/>
        <a:ea typeface="Didot"/>
        <a:cs typeface="Didot"/>
      </a:majorFont>
      <a:minorFont>
        <a:latin typeface="Didot"/>
        <a:ea typeface="Didot"/>
        <a:cs typeface="Didot"/>
      </a:minorFont>
    </a:fontScheme>
    <a:fmtScheme name="Renaiss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Dido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chemeClr val="accent2">
              <a:hueOff val="177409"/>
              <a:satOff val="5215"/>
              <a:lumOff val="-9597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t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>
            <a:srgbClr val="9A7865"/>
          </a:buClr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625B48"/>
            </a:solidFill>
            <a:effectLst/>
            <a:uFillTx/>
            <a:latin typeface="+mn-lt"/>
            <a:ea typeface="+mn-ea"/>
            <a:cs typeface="+mn-cs"/>
            <a:sym typeface="Dido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